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4" r:id="rId4"/>
    <p:sldId id="258" r:id="rId5"/>
    <p:sldId id="265" r:id="rId6"/>
    <p:sldId id="286" r:id="rId7"/>
    <p:sldId id="259" r:id="rId8"/>
    <p:sldId id="260" r:id="rId9"/>
    <p:sldId id="295" r:id="rId10"/>
    <p:sldId id="287" r:id="rId11"/>
    <p:sldId id="261" r:id="rId12"/>
    <p:sldId id="262" r:id="rId13"/>
    <p:sldId id="296" r:id="rId14"/>
    <p:sldId id="288" r:id="rId15"/>
    <p:sldId id="263" r:id="rId16"/>
    <p:sldId id="264" r:id="rId17"/>
    <p:sldId id="266" r:id="rId18"/>
    <p:sldId id="267" r:id="rId19"/>
    <p:sldId id="268" r:id="rId20"/>
    <p:sldId id="274" r:id="rId21"/>
    <p:sldId id="297" r:id="rId22"/>
    <p:sldId id="289" r:id="rId23"/>
    <p:sldId id="269" r:id="rId24"/>
    <p:sldId id="290" r:id="rId25"/>
    <p:sldId id="270" r:id="rId26"/>
    <p:sldId id="271" r:id="rId27"/>
    <p:sldId id="272" r:id="rId28"/>
    <p:sldId id="273" r:id="rId29"/>
    <p:sldId id="291" r:id="rId30"/>
    <p:sldId id="275" r:id="rId31"/>
    <p:sldId id="276" r:id="rId32"/>
    <p:sldId id="292" r:id="rId33"/>
    <p:sldId id="277" r:id="rId34"/>
    <p:sldId id="293" r:id="rId35"/>
    <p:sldId id="283" r:id="rId36"/>
    <p:sldId id="298" r:id="rId37"/>
    <p:sldId id="294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15FF956-8DEA-4D11-BEDD-EDE4E44B2E5E}">
          <p14:sldIdLst>
            <p14:sldId id="256"/>
            <p14:sldId id="257"/>
          </p14:sldIdLst>
        </p14:section>
        <p14:section name="專案介紹" id="{9427DA84-C62B-44D5-A8E8-88D99804F1A8}">
          <p14:sldIdLst>
            <p14:sldId id="284"/>
            <p14:sldId id="258"/>
            <p14:sldId id="265"/>
          </p14:sldIdLst>
        </p14:section>
        <p14:section name="Events" id="{707781C3-E953-4FA5-BDDE-CD25B47F6191}">
          <p14:sldIdLst>
            <p14:sldId id="286"/>
            <p14:sldId id="259"/>
            <p14:sldId id="260"/>
            <p14:sldId id="295"/>
          </p14:sldIdLst>
        </p14:section>
        <p14:section name="Coupon" id="{4E2F5B56-272B-419F-8967-6646EF0F6511}">
          <p14:sldIdLst>
            <p14:sldId id="287"/>
            <p14:sldId id="261"/>
            <p14:sldId id="262"/>
            <p14:sldId id="296"/>
          </p14:sldIdLst>
        </p14:section>
        <p14:section name="Voucher" id="{798BB158-2547-4C85-B4FC-D0403319C4FA}">
          <p14:sldIdLst>
            <p14:sldId id="288"/>
            <p14:sldId id="263"/>
            <p14:sldId id="264"/>
            <p14:sldId id="266"/>
            <p14:sldId id="267"/>
            <p14:sldId id="268"/>
            <p14:sldId id="274"/>
            <p14:sldId id="297"/>
          </p14:sldIdLst>
        </p14:section>
        <p14:section name="Discover" id="{E16C064F-7CD8-4EE4-B880-84999D268626}">
          <p14:sldIdLst>
            <p14:sldId id="289"/>
            <p14:sldId id="269"/>
          </p14:sldIdLst>
        </p14:section>
        <p14:section name="Setting" id="{59C906E6-E4F2-49AE-AE52-F96BDCCC26A6}">
          <p14:sldIdLst>
            <p14:sldId id="290"/>
            <p14:sldId id="270"/>
            <p14:sldId id="271"/>
            <p14:sldId id="272"/>
            <p14:sldId id="273"/>
          </p14:sldIdLst>
        </p14:section>
        <p14:section name="更新功能" id="{8A60B1F1-9BAC-493C-B5EB-26ED97B6E526}">
          <p14:sldIdLst>
            <p14:sldId id="291"/>
            <p14:sldId id="275"/>
            <p14:sldId id="276"/>
          </p14:sldIdLst>
        </p14:section>
        <p14:section name="推播功能" id="{0E669C4E-3F8D-4288-8A6C-BE7EC38DECB5}">
          <p14:sldIdLst>
            <p14:sldId id="292"/>
            <p14:sldId id="277"/>
          </p14:sldIdLst>
        </p14:section>
        <p14:section name="心得" id="{83BB8222-B329-4287-AB94-AAF099F8DA3F}">
          <p14:sldIdLst>
            <p14:sldId id="293"/>
            <p14:sldId id="283"/>
            <p14:sldId id="298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00"/>
    <a:srgbClr val="EAE517"/>
    <a:srgbClr val="F6E4D8"/>
    <a:srgbClr val="F19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675" autoAdjust="0"/>
  </p:normalViewPr>
  <p:slideViewPr>
    <p:cSldViewPr snapToGrid="0">
      <p:cViewPr varScale="1">
        <p:scale>
          <a:sx n="93" d="100"/>
          <a:sy n="93" d="100"/>
        </p:scale>
        <p:origin x="12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D3B37-530F-420D-9FD9-1257DD30246B}" type="datetimeFigureOut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9E1F-7E09-4488-A3B1-08F300E2E0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028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接觸專案前，有先做很多練習，</a:t>
            </a:r>
            <a:r>
              <a:rPr lang="en-US" altLang="zh-TW" dirty="0" err="1" smtClean="0"/>
              <a:t>json</a:t>
            </a:r>
            <a:r>
              <a:rPr lang="zh-TW" altLang="en-US" dirty="0" smtClean="0"/>
              <a:t>資料的使用、</a:t>
            </a:r>
            <a:r>
              <a:rPr lang="en-US" altLang="zh-TW" dirty="0" err="1" smtClean="0"/>
              <a:t>recyclerview</a:t>
            </a:r>
            <a:r>
              <a:rPr lang="zh-TW" altLang="en-US" dirty="0" smtClean="0"/>
              <a:t>操作、</a:t>
            </a:r>
            <a:r>
              <a:rPr lang="en-US" altLang="zh-TW" dirty="0" err="1" smtClean="0"/>
              <a:t>tabhost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78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使用動畫效果 比較順眼 不會一點擊就直接打開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上網找方法 然後再改成自己比較習慣的方式去做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57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sharedpreferences</a:t>
            </a:r>
            <a:r>
              <a:rPr lang="zh-TW" altLang="en-US" dirty="0" smtClean="0"/>
              <a:t>儲存密碼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03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登入過告訴</a:t>
            </a:r>
            <a:r>
              <a:rPr lang="en-US" altLang="zh-TW" dirty="0" smtClean="0"/>
              <a:t>activity</a:t>
            </a:r>
            <a:r>
              <a:rPr lang="zh-TW" altLang="en-US" dirty="0" smtClean="0"/>
              <a:t>已登入</a:t>
            </a:r>
            <a:r>
              <a:rPr lang="en-US" altLang="zh-TW" baseline="0" dirty="0" smtClean="0"/>
              <a:t> activity</a:t>
            </a:r>
            <a:r>
              <a:rPr lang="zh-TW" altLang="en-US" baseline="0" dirty="0" smtClean="0"/>
              <a:t>知道可以傳給下面的</a:t>
            </a:r>
            <a:r>
              <a:rPr lang="en-US" altLang="zh-TW" baseline="0" dirty="0" smtClean="0"/>
              <a:t>fragment</a:t>
            </a:r>
            <a:r>
              <a:rPr lang="zh-TW" altLang="en-US" baseline="0" dirty="0" smtClean="0"/>
              <a:t> 在更新數字的時候也可以使用到 因為登入過才可顯示更新數量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254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強調舉例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002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更新時間顯示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向下拉功能 計時器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32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傳址不傳值 把</a:t>
            </a:r>
            <a:r>
              <a:rPr lang="en-US" altLang="zh-TW" dirty="0" err="1" smtClean="0"/>
              <a:t>tabhost</a:t>
            </a:r>
            <a:r>
              <a:rPr lang="zh-TW" altLang="en-US" dirty="0" smtClean="0"/>
              <a:t>更新數字另外抓出來做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77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介紹大概的報告內容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967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網路判斷 因為頁面都是從網路上抓取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api</a:t>
            </a:r>
            <a:r>
              <a:rPr lang="zh-TW" altLang="en-US" dirty="0" smtClean="0"/>
              <a:t> 抓取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中間是</a:t>
            </a:r>
            <a:r>
              <a:rPr lang="en-US" altLang="zh-TW" dirty="0" err="1" smtClean="0"/>
              <a:t>recyclerview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90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1.Tabhost</a:t>
            </a:r>
            <a:r>
              <a:rPr lang="zh-TW" altLang="en-US" dirty="0" smtClean="0"/>
              <a:t>設定之前練習過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放入五個圖片 綁訂要開啟的</a:t>
            </a:r>
            <a:r>
              <a:rPr lang="en-US" altLang="zh-TW" dirty="0" smtClean="0"/>
              <a:t>fragment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做圖片選取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27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原先點擊 是使用</a:t>
            </a:r>
            <a:r>
              <a:rPr lang="en-US" altLang="zh-TW" dirty="0" smtClean="0"/>
              <a:t>replace</a:t>
            </a:r>
            <a:r>
              <a:rPr lang="zh-TW" altLang="en-US" dirty="0" smtClean="0"/>
              <a:t>開啟 按下返回再</a:t>
            </a:r>
            <a:r>
              <a:rPr lang="en-US" altLang="zh-TW" dirty="0" smtClean="0"/>
              <a:t>replace</a:t>
            </a:r>
          </a:p>
          <a:p>
            <a:r>
              <a:rPr lang="zh-TW" altLang="en-US" dirty="0" smtClean="0"/>
              <a:t>因為</a:t>
            </a:r>
            <a:r>
              <a:rPr lang="en-US" altLang="zh-TW" dirty="0" smtClean="0"/>
              <a:t>replace</a:t>
            </a:r>
            <a:r>
              <a:rPr lang="zh-TW" altLang="en-US" dirty="0" smtClean="0"/>
              <a:t>太多次 所以有些畫面會錯亂 不見 或被銷毀掉 無法負荷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add</a:t>
            </a:r>
            <a:r>
              <a:rPr lang="zh-TW" altLang="en-US" dirty="0" smtClean="0"/>
              <a:t>與</a:t>
            </a:r>
            <a:r>
              <a:rPr lang="en-US" altLang="zh-TW" dirty="0" smtClean="0"/>
              <a:t>remove</a:t>
            </a:r>
            <a:r>
              <a:rPr lang="zh-TW" altLang="en-US" dirty="0" smtClean="0"/>
              <a:t> 無法確認是否還存在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裡 可能很多畫面都被層層堆疊了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改進方法 使用</a:t>
            </a:r>
            <a:r>
              <a:rPr lang="en-US" altLang="zh-TW" dirty="0" smtClean="0"/>
              <a:t>add</a:t>
            </a:r>
            <a:r>
              <a:rPr lang="zh-TW" altLang="en-US" dirty="0" smtClean="0"/>
              <a:t>疊上去 按下返回建將頁面彈跳出去 觀察生命週期 確認每點開新畫面創建一個新的</a:t>
            </a:r>
            <a:r>
              <a:rPr lang="en-US" altLang="zh-TW" dirty="0" smtClean="0"/>
              <a:t>fragment </a:t>
            </a:r>
            <a:r>
              <a:rPr lang="zh-TW" altLang="en-US" dirty="0" smtClean="0"/>
              <a:t>按下</a:t>
            </a:r>
            <a:r>
              <a:rPr lang="en-US" altLang="zh-TW" dirty="0" smtClean="0"/>
              <a:t>back</a:t>
            </a:r>
            <a:r>
              <a:rPr lang="zh-TW" altLang="en-US" dirty="0" smtClean="0"/>
              <a:t> 彈跳出去 結束</a:t>
            </a:r>
            <a:r>
              <a:rPr lang="en-US" altLang="zh-TW" dirty="0" smtClean="0"/>
              <a:t>fragment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11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利用</a:t>
            </a:r>
            <a:r>
              <a:rPr lang="en-US" altLang="zh-TW" dirty="0" err="1" smtClean="0"/>
              <a:t>api</a:t>
            </a:r>
            <a:r>
              <a:rPr lang="zh-TW" altLang="en-US" dirty="0" smtClean="0"/>
              <a:t> 抓取</a:t>
            </a:r>
            <a:r>
              <a:rPr lang="en-US" altLang="zh-TW" dirty="0" err="1" smtClean="0"/>
              <a:t>json</a:t>
            </a:r>
            <a:r>
              <a:rPr lang="zh-TW" altLang="en-US" dirty="0" smtClean="0"/>
              <a:t>資料 請求網路資源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圖片載入要另外做</a:t>
            </a:r>
            <a:endParaRPr lang="en-US" altLang="zh-TW" dirty="0" smtClean="0"/>
          </a:p>
          <a:p>
            <a:r>
              <a:rPr lang="en-US" altLang="zh-TW" dirty="0" smtClean="0"/>
              <a:t>2.Recyclerview 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adapter</a:t>
            </a:r>
            <a:r>
              <a:rPr lang="zh-TW" altLang="en-US" dirty="0" smtClean="0"/>
              <a:t> 將抓到的資料清單顯示出來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recyclerview</a:t>
            </a:r>
            <a:r>
              <a:rPr lang="zh-TW" altLang="en-US" dirty="0" smtClean="0"/>
              <a:t> 相對於</a:t>
            </a:r>
            <a:r>
              <a:rPr lang="en-US" altLang="zh-TW" dirty="0" err="1" smtClean="0"/>
              <a:t>listview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gradview</a:t>
            </a:r>
            <a:r>
              <a:rPr lang="zh-TW" altLang="en-US" dirty="0" smtClean="0"/>
              <a:t>變化性較多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359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檔案原本都放一起 很混亂 做分類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請求網路資源 分開 用</a:t>
            </a:r>
            <a:r>
              <a:rPr lang="en-US" altLang="zh-TW" dirty="0" err="1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request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api</a:t>
            </a:r>
            <a:r>
              <a:rPr lang="zh-TW" altLang="en-US" dirty="0" smtClean="0"/>
              <a:t>負責準備資料，</a:t>
            </a:r>
            <a:r>
              <a:rPr lang="en-US" altLang="zh-TW" dirty="0" smtClean="0"/>
              <a:t>request</a:t>
            </a:r>
            <a:r>
              <a:rPr lang="zh-TW" altLang="en-US" dirty="0" smtClean="0"/>
              <a:t>做資料解析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一開始不熟悉 對解析方式不了結 因為五個</a:t>
            </a:r>
            <a:r>
              <a:rPr lang="en-US" altLang="zh-TW" dirty="0" smtClean="0"/>
              <a:t>fragment</a:t>
            </a:r>
            <a:r>
              <a:rPr lang="zh-TW" altLang="en-US" dirty="0" smtClean="0"/>
              <a:t>都有用到 所以後面做的很熟悉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341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1.Barcode</a:t>
            </a:r>
            <a:r>
              <a:rPr lang="zh-TW" altLang="en-US" dirty="0" smtClean="0"/>
              <a:t> 額外做字串轉</a:t>
            </a:r>
            <a:r>
              <a:rPr lang="en-US" altLang="zh-TW" dirty="0" smtClean="0"/>
              <a:t>barcode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2715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最下面無法被完整打開再上面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使用延遲開啟 讓</a:t>
            </a:r>
            <a:r>
              <a:rPr lang="en-US" altLang="zh-TW" dirty="0" err="1" smtClean="0"/>
              <a:t>recyclerview</a:t>
            </a:r>
            <a:r>
              <a:rPr lang="zh-TW" altLang="en-US" dirty="0" smtClean="0"/>
              <a:t>先抓取長度 再滑動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因為</a:t>
            </a:r>
            <a:r>
              <a:rPr lang="en-US" altLang="zh-TW" dirty="0" err="1" smtClean="0"/>
              <a:t>recyclerview</a:t>
            </a:r>
            <a:r>
              <a:rPr lang="zh-TW" altLang="en-US" dirty="0" smtClean="0"/>
              <a:t>特性 資料太多 會重複利用 所以離開本業面要關閉 不然滑到下面有其他會被開啟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C9E1F-7E09-4488-A3B1-08F300E2E04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1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D664-41B3-4EF5-A498-4828A22BA5FB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3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0BACE-D880-4641-9063-2C321194B2CA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27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4918-0B47-4247-AF4D-E9E5A1EF6DE2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90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F0A5-C130-4916-B7BA-298387917E83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18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6283-81A9-4F7F-98E2-BE55019CA186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62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15E0-31FF-424B-924C-BF7CFFACA6FE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80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6791-653A-4971-916C-677DC375F43A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51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FEF3-4CCE-4ED0-B9F1-23D77053A62A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76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E395-C746-4F0E-B2DF-7FE7D40EC25E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97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9FA4-A8EE-41BC-B8B5-FCECF47E817C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16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8185-AC49-40B8-9360-ADC1CF7DA044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92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2">
                <a:lumMod val="60000"/>
                <a:lumOff val="40000"/>
              </a:schemeClr>
            </a:gs>
            <a:gs pos="83000">
              <a:schemeClr val="accent2">
                <a:lumMod val="60000"/>
                <a:lumOff val="40000"/>
              </a:schemeClr>
            </a:gs>
            <a:gs pos="100000">
              <a:srgbClr val="F197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725AE-44DC-4DFF-AAA7-36A5F50C179C}" type="datetime1">
              <a:rPr lang="zh-TW" altLang="en-US" smtClean="0"/>
              <a:t>2019/10/7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29A4F-867F-48D0-A3B1-989340999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94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4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0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-217579" y="160418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Net Linking</a:t>
            </a:r>
            <a:endParaRPr lang="zh-TW" altLang="en-US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-351896" y="4559933"/>
            <a:ext cx="9144000" cy="1655762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報告人</a:t>
            </a:r>
            <a: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白佳怡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016" t="315" r="614"/>
          <a:stretch/>
        </p:blipFill>
        <p:spPr>
          <a:xfrm>
            <a:off x="7899400" y="558800"/>
            <a:ext cx="3344334" cy="59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976438"/>
            <a:ext cx="10515600" cy="2613025"/>
          </a:xfrm>
        </p:spPr>
        <p:txBody>
          <a:bodyPr anchor="ctr" anchorCtr="1">
            <a:normAutofit/>
          </a:bodyPr>
          <a:lstStyle/>
          <a:p>
            <a:r>
              <a:rPr lang="en-US" altLang="zh-TW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Coupon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323992"/>
            <a:ext cx="10515600" cy="1500187"/>
          </a:xfrm>
        </p:spPr>
        <p:txBody>
          <a:bodyPr anchor="t" anchorCtr="1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優惠券頁面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商家發送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3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Coupon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966023" cy="4351338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優惠券頁面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商家發送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項目會展開整個票券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展開票券顯示票券條碼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使用過的票券會顯示「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USED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」，且無法開啟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51" y="1459173"/>
            <a:ext cx="2755125" cy="48373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84003" y="4470848"/>
            <a:ext cx="2755773" cy="845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785" y="1459173"/>
            <a:ext cx="2767015" cy="489351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604313" y="3382277"/>
            <a:ext cx="2755773" cy="2356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Coupon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838200" y="1825625"/>
            <a:ext cx="66729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再次點擊票券會收起票券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頁面裡同時只會有一個票券被打開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展開時會完整的顯示在畫面上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離開頁面時，被開啟的票券會被關閉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61C975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50689" y="1524329"/>
            <a:ext cx="2592907" cy="461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4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清單按鈕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61C975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88742" y="2029122"/>
            <a:ext cx="2424740" cy="4314200"/>
          </a:xfrm>
          <a:prstGeom prst="rect">
            <a:avLst/>
          </a:prstGeom>
        </p:spPr>
      </p:pic>
      <p:pic>
        <p:nvPicPr>
          <p:cNvPr id="8" name="4643423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83318" y="2029122"/>
            <a:ext cx="2447494" cy="4314200"/>
          </a:xfrm>
        </p:spPr>
      </p:pic>
      <p:sp>
        <p:nvSpPr>
          <p:cNvPr id="5" name="文字方塊 4"/>
          <p:cNvSpPr txBox="1"/>
          <p:nvPr/>
        </p:nvSpPr>
        <p:spPr>
          <a:xfrm>
            <a:off x="7287653" y="1490573"/>
            <a:ext cx="122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動畫效果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141877" y="1506022"/>
            <a:ext cx="173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一般顯示效果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662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976438"/>
            <a:ext cx="10515600" cy="2613025"/>
          </a:xfrm>
        </p:spPr>
        <p:txBody>
          <a:bodyPr anchor="ctr" anchorCtr="1">
            <a:normAutofit/>
          </a:bodyPr>
          <a:lstStyle/>
          <a:p>
            <a:r>
              <a:rPr lang="en-US" altLang="zh-TW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323992"/>
            <a:ext cx="10515600" cy="1500187"/>
          </a:xfrm>
        </p:spPr>
        <p:txBody>
          <a:bodyPr anchor="t" anchorCtr="1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優惠券頁面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會員持有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1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368" y="1690687"/>
            <a:ext cx="2510242" cy="452909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33" y="1690687"/>
            <a:ext cx="2528914" cy="45307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377612" cy="4351338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優惠券頁面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會員持有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點擊項目會展開整個票券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展開票券顯示票券條碼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使用過的票券會顯示「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USED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」，且無法開啟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717633" y="2187808"/>
            <a:ext cx="2528914" cy="9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748369" y="2187807"/>
            <a:ext cx="2510242" cy="2281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62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881465" cy="4351338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畫面先判斷是否註冊過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未註冊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進入註冊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已註冊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判斷是否登入過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未登入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進入登入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直接進入優惠券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214" t="708" r="1273"/>
          <a:stretch/>
        </p:blipFill>
        <p:spPr>
          <a:xfrm>
            <a:off x="5888296" y="2113978"/>
            <a:ext cx="2011680" cy="35798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113978"/>
            <a:ext cx="2029549" cy="357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8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881465" cy="4351338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按鈕，進入會員註冊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手機號碼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碼且數字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英文數字組合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4-8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驗證密碼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輸入的密碼相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214" t="708" r="1273"/>
          <a:stretch/>
        </p:blipFill>
        <p:spPr>
          <a:xfrm>
            <a:off x="5719664" y="1825625"/>
            <a:ext cx="2425959" cy="43171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969" t="457" r="1517" b="723"/>
          <a:stretch/>
        </p:blipFill>
        <p:spPr>
          <a:xfrm>
            <a:off x="8578486" y="1825625"/>
            <a:ext cx="2428774" cy="433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5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676792" cy="4351338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依資料輸入的正確性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圖示會跟著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如果資料輸入錯誤，顯示錯誤訊息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資料皆正確才會跳往驗證頁面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978" y="3385125"/>
            <a:ext cx="1694115" cy="30021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134" y="3393595"/>
            <a:ext cx="1720553" cy="306009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76" y="3393595"/>
            <a:ext cx="1725316" cy="306856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l="969" r="1517"/>
          <a:stretch/>
        </p:blipFill>
        <p:spPr>
          <a:xfrm>
            <a:off x="8134739" y="1424408"/>
            <a:ext cx="2629189" cy="475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1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5394649" cy="4827102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，無法切換到其他頁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白色按鈕從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59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秒開始倒數，為不可按狀態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倒數完畢，可再發送一次驗證密碼，為可按狀態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驗證密碼輸入錯誤，會顯示錯誤訊息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輸入正確按下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SEND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跳轉到優惠券頁面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848" y="1689267"/>
            <a:ext cx="2449694" cy="43410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923" y="1690688"/>
            <a:ext cx="2462746" cy="43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6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67270" y="2050283"/>
            <a:ext cx="6857459" cy="2994329"/>
          </a:xfrm>
        </p:spPr>
        <p:txBody>
          <a:bodyPr numCol="2"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Events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Coupon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Discover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更新功能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</a:t>
            </a:r>
          </a:p>
        </p:txBody>
      </p:sp>
    </p:spTree>
    <p:extLst>
      <p:ext uri="{BB962C8B-B14F-4D97-AF65-F5344CB8AC3E}">
        <p14:creationId xmlns:p14="http://schemas.microsoft.com/office/powerpoint/2010/main" val="346801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4312299" cy="367740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輸入錯誤會顯示錯誤訊息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</a:t>
            </a:r>
            <a:r>
              <a:rPr lang="en-US" altLang="zh-TW" u="sng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Forget</a:t>
            </a:r>
            <a:r>
              <a:rPr lang="zh-TW" altLang="en-US" u="sng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u="sng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Password?</a:t>
            </a: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重新發送新密碼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59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秒開始倒數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進入優惠券頁面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登入過會記住密碼，下次會自動登入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288" y="1390059"/>
            <a:ext cx="2799657" cy="49662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498" y="1390059"/>
            <a:ext cx="2764806" cy="49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4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1214" t="708" r="1273"/>
          <a:stretch/>
        </p:blipFill>
        <p:spPr>
          <a:xfrm>
            <a:off x="2986004" y="1683138"/>
            <a:ext cx="2425959" cy="431713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385" t="42"/>
          <a:stretch/>
        </p:blipFill>
        <p:spPr>
          <a:xfrm>
            <a:off x="6760396" y="1684962"/>
            <a:ext cx="2438090" cy="431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976438"/>
            <a:ext cx="10515600" cy="2613025"/>
          </a:xfrm>
        </p:spPr>
        <p:txBody>
          <a:bodyPr anchor="ctr" anchorCtr="1">
            <a:normAutofit/>
          </a:bodyPr>
          <a:lstStyle/>
          <a:p>
            <a:r>
              <a:rPr lang="en-US" altLang="zh-TW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Discover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323992"/>
            <a:ext cx="10515600" cy="1500187"/>
          </a:xfrm>
        </p:spPr>
        <p:txBody>
          <a:bodyPr anchor="t" anchorCtr="1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商家資訊頁面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57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Discover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38200" y="1825625"/>
            <a:ext cx="5114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商家資訊頁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點擊項目，進入詳細內容頁面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在詳細內容頁面按下返回鍵及實體返回鍵，可回到原畫面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&amp; Twitter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按鈕，點擊進入網頁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E287FD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8408" y="1091037"/>
            <a:ext cx="2885557" cy="50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4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976438"/>
            <a:ext cx="10515600" cy="2613025"/>
          </a:xfrm>
        </p:spPr>
        <p:txBody>
          <a:bodyPr anchor="ctr" anchorCtr="1">
            <a:normAutofit/>
          </a:bodyPr>
          <a:lstStyle/>
          <a:p>
            <a:r>
              <a:rPr lang="en-US" altLang="zh-TW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323992"/>
            <a:ext cx="10515600" cy="1500187"/>
          </a:xfrm>
        </p:spPr>
        <p:txBody>
          <a:bodyPr anchor="t" anchorCtr="1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個人資料頁面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69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38200" y="1825625"/>
            <a:ext cx="49187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更改名字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顯示手機號碼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更改密碼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顯示會員條碼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顯示商家名稱及條碼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，需先判斷是否註冊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805" y="1401004"/>
            <a:ext cx="2656016" cy="47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3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38199" y="1825625"/>
            <a:ext cx="4819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更改名字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/>
              <a:t>資料錯誤</a:t>
            </a:r>
            <a:r>
              <a:rPr lang="zh-TW" altLang="en-US" dirty="0"/>
              <a:t>顯示錯誤訊息</a:t>
            </a:r>
            <a:endParaRPr lang="en-US" altLang="zh-TW" dirty="0"/>
          </a:p>
          <a:p>
            <a:pPr lvl="2"/>
            <a:r>
              <a:rPr lang="zh-TW" altLang="en-US" dirty="0"/>
              <a:t>不得為空</a:t>
            </a:r>
            <a:endParaRPr lang="en-US" altLang="zh-TW" dirty="0"/>
          </a:p>
          <a:p>
            <a:pPr lvl="2"/>
            <a:r>
              <a:rPr lang="zh-TW" altLang="en-US" dirty="0"/>
              <a:t>必須是英文</a:t>
            </a:r>
            <a:endParaRPr lang="en-US" altLang="zh-TW" dirty="0"/>
          </a:p>
          <a:p>
            <a:pPr lvl="1"/>
            <a:r>
              <a:rPr lang="zh-TW" altLang="en-US" dirty="0"/>
              <a:t>資料皆正確，按下</a:t>
            </a:r>
            <a:r>
              <a:rPr lang="en-US" altLang="zh-TW" dirty="0"/>
              <a:t>SEND</a:t>
            </a:r>
            <a:r>
              <a:rPr lang="zh-TW" altLang="en-US" dirty="0"/>
              <a:t>按鈕，回到個人資料頁面</a:t>
            </a:r>
            <a:endParaRPr lang="en-US" altLang="zh-TW" dirty="0"/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52" y="1798476"/>
            <a:ext cx="2458601" cy="43784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750" y="1798476"/>
            <a:ext cx="2473300" cy="43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38200" y="1825625"/>
            <a:ext cx="4969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更改密碼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資料錯誤顯示錯誤訊息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不得為空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必須是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4-8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碼的英文數字組合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依資料輸入的正確性，圖示會跟著更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資料皆正確按下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SEND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按鈕，回到個人資料頁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57" y="1788976"/>
            <a:ext cx="2552657" cy="45085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825624"/>
            <a:ext cx="2537736" cy="443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38200" y="1825625"/>
            <a:ext cx="2614127" cy="53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顯示會員條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090" y="2360645"/>
            <a:ext cx="2298605" cy="4077478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253065" y="1797812"/>
            <a:ext cx="3945294" cy="56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顯示店家名稱及條碼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31" y="2370153"/>
            <a:ext cx="2301615" cy="40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976438"/>
            <a:ext cx="10515600" cy="2613025"/>
          </a:xfrm>
        </p:spPr>
        <p:txBody>
          <a:bodyPr anchor="ctr" anchorCtr="1">
            <a:normAutofit/>
          </a:bodyPr>
          <a:lstStyle/>
          <a:p>
            <a:r>
              <a:rPr lang="zh-TW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323992"/>
            <a:ext cx="10515600" cy="1500187"/>
          </a:xfrm>
        </p:spPr>
        <p:txBody>
          <a:bodyPr anchor="t" anchorCtr="1"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手動更新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自動更新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12167979" cy="6858001"/>
          </a:xfrm>
        </p:spPr>
        <p:txBody>
          <a:bodyPr tIns="90000" bIns="90000" anchor="ctr" anchorCtr="1">
            <a:normAutofit/>
          </a:bodyPr>
          <a:lstStyle/>
          <a:p>
            <a:pPr algn="ctr"/>
            <a:r>
              <a:rPr lang="zh-TW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0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38200" y="1825624"/>
            <a:ext cx="5180045" cy="433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手動更新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在需要更新頁面，往下拉，即可更新資料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一分鐘內無法再次手動更新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3C8A1F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71766" y="1332074"/>
            <a:ext cx="2738158" cy="48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7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38199" y="1825624"/>
            <a:ext cx="6693131" cy="433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一進入到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，每五分鐘自動更新一次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畫面更新數量如果大於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點下頁面按鈕，更新數字會消失，重新計算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頁面，登入過才會顯示更新數量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610CB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94528" y="1484217"/>
            <a:ext cx="2764259" cy="48721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291" y="3926149"/>
            <a:ext cx="1458365" cy="26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976438"/>
            <a:ext cx="10515600" cy="2613025"/>
          </a:xfrm>
        </p:spPr>
        <p:txBody>
          <a:bodyPr anchor="ctr" anchorCtr="1">
            <a:normAutofit/>
          </a:bodyPr>
          <a:lstStyle/>
          <a:p>
            <a:r>
              <a:rPr lang="zh-TW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</a:t>
            </a:r>
            <a:r>
              <a: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播</a:t>
            </a:r>
            <a:r>
              <a:rPr lang="zh-TW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323992"/>
            <a:ext cx="10515600" cy="1500187"/>
          </a:xfrm>
        </p:spPr>
        <p:txBody>
          <a:bodyPr anchor="t" anchorCtr="1"/>
          <a:lstStyle/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4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播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38200" y="1825624"/>
            <a:ext cx="6383694" cy="433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FCM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可以利用後台發送訊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息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81" y="2919249"/>
            <a:ext cx="4035785" cy="34829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542" y="1567543"/>
            <a:ext cx="2695030" cy="48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3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976438"/>
            <a:ext cx="10515600" cy="2613025"/>
          </a:xfrm>
        </p:spPr>
        <p:txBody>
          <a:bodyPr anchor="ctr" anchorCtr="1">
            <a:normAutofit/>
          </a:bodyPr>
          <a:lstStyle/>
          <a:p>
            <a:r>
              <a:rPr lang="zh-TW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323992"/>
            <a:ext cx="10515600" cy="1500187"/>
          </a:xfrm>
        </p:spPr>
        <p:txBody>
          <a:bodyPr anchor="t" anchorCtr="1"/>
          <a:lstStyle/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8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38200" y="1825624"/>
            <a:ext cx="5712012" cy="433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技巧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相同的設計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(Barcode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的圖示、標題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903" y="2773531"/>
            <a:ext cx="1887196" cy="33476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12" y="2773531"/>
            <a:ext cx="1894084" cy="334768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501" y="1690688"/>
            <a:ext cx="2515094" cy="44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38200" y="1825624"/>
            <a:ext cx="5712012" cy="433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生命週期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12" y="1093233"/>
            <a:ext cx="1854195" cy="479089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98" y="3190733"/>
            <a:ext cx="15811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0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730982" y="3949872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32"/>
          <p:cNvSpPr txBox="1"/>
          <p:nvPr/>
        </p:nvSpPr>
        <p:spPr>
          <a:xfrm>
            <a:off x="4045906" y="304675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THANK YOU</a:t>
            </a:r>
            <a:endParaRPr lang="en-US" sz="48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09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2386588"/>
            <a:ext cx="5898908" cy="275049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商家正在進行的活動頁面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Coupon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優惠券頁面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家發送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優惠券頁面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會員持有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Discover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商家資訊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個人資料頁面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689" y="1998769"/>
            <a:ext cx="2229492" cy="3894796"/>
          </a:xfrm>
          <a:prstGeom prst="rect">
            <a:avLst/>
          </a:prstGeom>
        </p:spPr>
      </p:pic>
      <p:pic>
        <p:nvPicPr>
          <p:cNvPr id="11" name="4B4FCA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02781" y="1998769"/>
            <a:ext cx="2209757" cy="38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6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720" y="1352008"/>
            <a:ext cx="2515094" cy="443052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350" y="1352776"/>
            <a:ext cx="2518881" cy="44297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072205"/>
            <a:ext cx="4833135" cy="2047732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頁面框架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標題文字、返回按紐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面切換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45" y="4353164"/>
            <a:ext cx="1585637" cy="12993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29" y="4353164"/>
            <a:ext cx="1585638" cy="129934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193511" y="1483567"/>
            <a:ext cx="644395" cy="342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283650" y="1463579"/>
            <a:ext cx="802433" cy="345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387812" y="5337110"/>
            <a:ext cx="610148" cy="487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7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976438"/>
            <a:ext cx="10515600" cy="2613025"/>
          </a:xfrm>
        </p:spPr>
        <p:txBody>
          <a:bodyPr anchor="ctr" anchorCtr="1">
            <a:normAutofit/>
          </a:bodyPr>
          <a:lstStyle/>
          <a:p>
            <a:r>
              <a:rPr lang="en-US" altLang="zh-TW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Events</a:t>
            </a:r>
            <a:endParaRPr lang="zh-TW" altLang="en-US" sz="8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323992"/>
            <a:ext cx="10515600" cy="1500187"/>
          </a:xfrm>
        </p:spPr>
        <p:txBody>
          <a:bodyPr anchor="t" anchorCtr="1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店家正在進行的活動頁面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27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808214" cy="1749782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商家正在進行的活動頁面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擊項目進入活動詳細內容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返回按紐回到原畫面，實體返回按紐有一樣功能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7</a:t>
            </a:fld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8444204" y="2183064"/>
            <a:ext cx="42920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5646414" y="1406957"/>
            <a:ext cx="2696015" cy="4770006"/>
            <a:chOff x="5522006" y="1406957"/>
            <a:chExt cx="2696015" cy="477000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3561" y="1406957"/>
              <a:ext cx="2694460" cy="477000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522006" y="1924709"/>
              <a:ext cx="2674937" cy="8078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/>
          <a:srcRect t="879" r="1202" b="-1"/>
          <a:stretch/>
        </p:blipFill>
        <p:spPr>
          <a:xfrm>
            <a:off x="8941585" y="1469204"/>
            <a:ext cx="2668214" cy="47077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873412" y="1580284"/>
            <a:ext cx="644395" cy="342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17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085047" cy="1649701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項目依照活動開始日期做排序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過期的活動不會顯示出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點擊載入活動詳細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8</a:t>
            </a:fld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5159828" y="2788241"/>
            <a:ext cx="2220685" cy="3568109"/>
            <a:chOff x="8192278" y="1007706"/>
            <a:chExt cx="2985567" cy="536733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5"/>
            <a:srcRect l="967"/>
            <a:stretch/>
          </p:blipFill>
          <p:spPr>
            <a:xfrm>
              <a:off x="8192278" y="1007706"/>
              <a:ext cx="2985567" cy="5367337"/>
            </a:xfrm>
            <a:prstGeom prst="rect">
              <a:avLst/>
            </a:prstGeom>
          </p:spPr>
        </p:pic>
        <p:cxnSp>
          <p:nvCxnSpPr>
            <p:cNvPr id="7" name="直線接點 6"/>
            <p:cNvCxnSpPr/>
            <p:nvPr/>
          </p:nvCxnSpPr>
          <p:spPr>
            <a:xfrm flipV="1">
              <a:off x="9218646" y="2323323"/>
              <a:ext cx="727787" cy="1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V="1">
              <a:off x="9218646" y="3110204"/>
              <a:ext cx="727787" cy="1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V="1">
              <a:off x="9218646" y="3901395"/>
              <a:ext cx="727787" cy="1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2" name="10026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37248" y="865079"/>
            <a:ext cx="3115534" cy="549127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4" y="4001294"/>
            <a:ext cx="1752600" cy="1752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42" y="4323185"/>
            <a:ext cx="1131132" cy="11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8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 API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29A4F-867F-48D0-A3B1-98934099949B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725" y="1047964"/>
            <a:ext cx="1908795" cy="502649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28642"/>
            <a:ext cx="8264703" cy="3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3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</TotalTime>
  <Words>1218</Words>
  <Application>Microsoft Office PowerPoint</Application>
  <PresentationFormat>寬螢幕</PresentationFormat>
  <Paragraphs>238</Paragraphs>
  <Slides>37</Slides>
  <Notes>15</Notes>
  <HiddenSlides>0</HiddenSlides>
  <MMClips>8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6" baseType="lpstr">
      <vt:lpstr>Avenir Heavy Oblique</vt:lpstr>
      <vt:lpstr>等线</vt:lpstr>
      <vt:lpstr>微軟正黑體</vt:lpstr>
      <vt:lpstr>新細明體</vt:lpstr>
      <vt:lpstr>標楷體</vt:lpstr>
      <vt:lpstr>Arial</vt:lpstr>
      <vt:lpstr>Calibri</vt:lpstr>
      <vt:lpstr>Calibri Light</vt:lpstr>
      <vt:lpstr>Office 佈景主題</vt:lpstr>
      <vt:lpstr>Net Linking</vt:lpstr>
      <vt:lpstr>目錄</vt:lpstr>
      <vt:lpstr>專案介紹</vt:lpstr>
      <vt:lpstr>專案介紹</vt:lpstr>
      <vt:lpstr>專案介紹</vt:lpstr>
      <vt:lpstr>Events</vt:lpstr>
      <vt:lpstr>Events</vt:lpstr>
      <vt:lpstr>Events</vt:lpstr>
      <vt:lpstr>JSON API Request</vt:lpstr>
      <vt:lpstr>Coupon</vt:lpstr>
      <vt:lpstr>Coupon</vt:lpstr>
      <vt:lpstr>Coupon</vt:lpstr>
      <vt:lpstr>清單按鈕動畫</vt:lpstr>
      <vt:lpstr>Voucher</vt:lpstr>
      <vt:lpstr>Voucher</vt:lpstr>
      <vt:lpstr>Voucher</vt:lpstr>
      <vt:lpstr>Voucher</vt:lpstr>
      <vt:lpstr>Voucher</vt:lpstr>
      <vt:lpstr>Voucher</vt:lpstr>
      <vt:lpstr>Voucher</vt:lpstr>
      <vt:lpstr>頁面的溝通</vt:lpstr>
      <vt:lpstr>Discover</vt:lpstr>
      <vt:lpstr>Discover</vt:lpstr>
      <vt:lpstr>Setting</vt:lpstr>
      <vt:lpstr>Setting</vt:lpstr>
      <vt:lpstr>Setting</vt:lpstr>
      <vt:lpstr>Setting</vt:lpstr>
      <vt:lpstr>Setting</vt:lpstr>
      <vt:lpstr>更新功能</vt:lpstr>
      <vt:lpstr>更新功能</vt:lpstr>
      <vt:lpstr>更新功能</vt:lpstr>
      <vt:lpstr>推播功能</vt:lpstr>
      <vt:lpstr>推播功能</vt:lpstr>
      <vt:lpstr>心得</vt:lpstr>
      <vt:lpstr>心得</vt:lpstr>
      <vt:lpstr>心得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 Linking</dc:title>
  <dc:creator>Chiayi Pai(白佳怡)</dc:creator>
  <cp:lastModifiedBy>Chiayi Pai(白佳怡)</cp:lastModifiedBy>
  <cp:revision>64</cp:revision>
  <dcterms:created xsi:type="dcterms:W3CDTF">2019-09-16T01:02:02Z</dcterms:created>
  <dcterms:modified xsi:type="dcterms:W3CDTF">2019-10-07T05:54:15Z</dcterms:modified>
</cp:coreProperties>
</file>